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Average"/>
      <p:regular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Oswald-regular.fntdata"/><Relationship Id="rId14" Type="http://schemas.openxmlformats.org/officeDocument/2006/relationships/font" Target="fonts/Average-regular.fntdata"/><Relationship Id="rId16" Type="http://schemas.openxmlformats.org/officeDocument/2006/relationships/font" Target="fonts/Oswa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5e08b2522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5e08b2522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5e08b2522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5e08b2522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5e08b2522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05e08b2522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5e08b2522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5e08b2522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fcb6db49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fcb6db49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5e08b2522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5e08b2522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fcb6db4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fcb6db4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56" name="Google Shape;56;p14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7" name="Google Shape;87;p21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8" name="Google Shape;88;p21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dalealabastro/CSE111_E.F.T_DATABASE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67114"/>
            <a:ext cx="9144000" cy="571975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/>
          <p:nvPr/>
        </p:nvSpPr>
        <p:spPr>
          <a:xfrm>
            <a:off x="0" y="-186850"/>
            <a:ext cx="9144000" cy="1883700"/>
          </a:xfrm>
          <a:prstGeom prst="rect">
            <a:avLst/>
          </a:prstGeom>
          <a:gradFill>
            <a:gsLst>
              <a:gs pos="0">
                <a:srgbClr val="4D4D4D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5"/>
          <p:cNvSpPr txBox="1"/>
          <p:nvPr>
            <p:ph type="ctrTitle"/>
          </p:nvPr>
        </p:nvSpPr>
        <p:spPr>
          <a:xfrm>
            <a:off x="671258" y="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Escape From Tarkov: Data Search</a:t>
            </a:r>
            <a:endParaRPr/>
          </a:p>
        </p:txBody>
      </p:sp>
      <p:sp>
        <p:nvSpPr>
          <p:cNvPr id="107" name="Google Shape;107;p25"/>
          <p:cNvSpPr/>
          <p:nvPr/>
        </p:nvSpPr>
        <p:spPr>
          <a:xfrm>
            <a:off x="2176050" y="4569000"/>
            <a:ext cx="4791900" cy="439500"/>
          </a:xfrm>
          <a:prstGeom prst="rect">
            <a:avLst/>
          </a:prstGeom>
          <a:gradFill>
            <a:gsLst>
              <a:gs pos="0">
                <a:srgbClr val="4D4D4D"/>
              </a:gs>
              <a:gs pos="100000">
                <a:srgbClr val="000000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5"/>
          <p:cNvSpPr txBox="1"/>
          <p:nvPr>
            <p:ph idx="1" type="subTitle"/>
          </p:nvPr>
        </p:nvSpPr>
        <p:spPr>
          <a:xfrm>
            <a:off x="1830000" y="4569000"/>
            <a:ext cx="5484000" cy="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Samuel Kashiwase and Dale Alabastro</a:t>
            </a:r>
            <a:endParaRPr/>
          </a:p>
        </p:txBody>
      </p:sp>
      <p:pic>
        <p:nvPicPr>
          <p:cNvPr id="109" name="Google Shape;10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7500" y="1730100"/>
            <a:ext cx="2536499" cy="113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the system about?</a:t>
            </a:r>
            <a:endParaRPr/>
          </a:p>
        </p:txBody>
      </p:sp>
      <p:sp>
        <p:nvSpPr>
          <p:cNvPr id="115" name="Google Shape;11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 informative program for Escape From Tarkov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chooses specific option from given list: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AR, AK, generic rifle, generic pistol, grenade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From there, user choose info display: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Damage vs Body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Penetration vs Armor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Durability vs Firearm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Price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Vendor (if sold)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etc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can repeat program if needed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pic>
        <p:nvPicPr>
          <p:cNvPr id="121" name="Google Shape;1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9075" y="-72269"/>
            <a:ext cx="5998802" cy="430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/>
        </p:nvSpPr>
        <p:spPr>
          <a:xfrm>
            <a:off x="143975" y="146175"/>
            <a:ext cx="2879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E/R Diagram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7" name="Google Shape;127;p28"/>
          <p:cNvSpPr txBox="1"/>
          <p:nvPr/>
        </p:nvSpPr>
        <p:spPr>
          <a:xfrm>
            <a:off x="143975" y="792675"/>
            <a:ext cx="204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8" name="Google Shape;128;p28"/>
          <p:cNvSpPr txBox="1"/>
          <p:nvPr/>
        </p:nvSpPr>
        <p:spPr>
          <a:xfrm>
            <a:off x="308825" y="860550"/>
            <a:ext cx="176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9" name="Google Shape;1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688" y="792675"/>
            <a:ext cx="5872614" cy="404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Relational Schema</a:t>
            </a:r>
            <a:endParaRPr/>
          </a:p>
        </p:txBody>
      </p:sp>
      <p:sp>
        <p:nvSpPr>
          <p:cNvPr id="135" name="Google Shape;135;p29"/>
          <p:cNvSpPr txBox="1"/>
          <p:nvPr/>
        </p:nvSpPr>
        <p:spPr>
          <a:xfrm>
            <a:off x="311700" y="1017725"/>
            <a:ext cx="1431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-</a:t>
            </a:r>
            <a:r>
              <a:rPr b="1" lang="en" u="sng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GunType</a:t>
            </a:r>
            <a:endParaRPr b="1" u="sng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-t_gunCalibur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-t_gunName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-t_fireMode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-t_RoF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-t_gunType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6" name="Google Shape;136;p29"/>
          <p:cNvSpPr txBox="1"/>
          <p:nvPr/>
        </p:nvSpPr>
        <p:spPr>
          <a:xfrm>
            <a:off x="311700" y="2495225"/>
            <a:ext cx="1596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-</a:t>
            </a:r>
            <a:r>
              <a:rPr b="1" lang="en" u="sng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Vendors</a:t>
            </a:r>
            <a:endParaRPr b="1" u="sng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-v_vendorKey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-v_vendorName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7" name="Google Shape;137;p29"/>
          <p:cNvSpPr txBox="1"/>
          <p:nvPr/>
        </p:nvSpPr>
        <p:spPr>
          <a:xfrm>
            <a:off x="1908300" y="1017725"/>
            <a:ext cx="1596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-</a:t>
            </a:r>
            <a:r>
              <a:rPr b="1" lang="en" u="sng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Caliburs</a:t>
            </a:r>
            <a:endParaRPr b="1" u="sng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c_gunType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c_caliburKey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-c_calName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8" name="Google Shape;138;p29"/>
          <p:cNvSpPr txBox="1"/>
          <p:nvPr/>
        </p:nvSpPr>
        <p:spPr>
          <a:xfrm>
            <a:off x="3504900" y="1017725"/>
            <a:ext cx="15966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-</a:t>
            </a:r>
            <a:r>
              <a:rPr b="1" lang="en" u="sng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BulletData</a:t>
            </a:r>
            <a:endParaRPr b="1" u="sng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b_caliburKey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b_name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b_dmg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-b_penPwr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-b_armorDmg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-b_accMod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-b_recMod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-b_fragChance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-b_riccChn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-b_lBld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-b_hBld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-b_velocity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-b_special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-b_vendorKey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9" name="Google Shape;139;p29"/>
          <p:cNvSpPr txBox="1"/>
          <p:nvPr/>
        </p:nvSpPr>
        <p:spPr>
          <a:xfrm>
            <a:off x="1908300" y="2279825"/>
            <a:ext cx="1596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-</a:t>
            </a:r>
            <a:r>
              <a:rPr b="1" lang="en" u="sng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Prices</a:t>
            </a:r>
            <a:endParaRPr b="1" u="sng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p_vendorKey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p_calName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p_currency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-p_price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0" name="Google Shape;140;p29"/>
          <p:cNvSpPr txBox="1"/>
          <p:nvPr/>
        </p:nvSpPr>
        <p:spPr>
          <a:xfrm>
            <a:off x="4945175" y="1017725"/>
            <a:ext cx="15966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-</a:t>
            </a:r>
            <a:r>
              <a:rPr b="1" lang="en" u="sng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GrenadeData</a:t>
            </a:r>
            <a:endParaRPr b="1" u="sng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g_priceKey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g_typeKey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g_expDelay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g_fragCount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g_fragDmg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g_radius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1" name="Google Shape;141;p29"/>
          <p:cNvSpPr txBox="1"/>
          <p:nvPr/>
        </p:nvSpPr>
        <p:spPr>
          <a:xfrm>
            <a:off x="311700" y="3181025"/>
            <a:ext cx="1596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-</a:t>
            </a:r>
            <a:r>
              <a:rPr b="1" lang="en" u="sng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Multi</a:t>
            </a:r>
            <a:r>
              <a:rPr b="1" lang="en" u="sng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Vendors</a:t>
            </a:r>
            <a:endParaRPr b="1" u="sng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-mv_calKey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  -mv_vendorKey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</a:t>
            </a:r>
            <a:endParaRPr/>
          </a:p>
        </p:txBody>
      </p:sp>
      <p:sp>
        <p:nvSpPr>
          <p:cNvPr id="147" name="Google Shape;147;p30"/>
          <p:cNvSpPr txBox="1"/>
          <p:nvPr/>
        </p:nvSpPr>
        <p:spPr>
          <a:xfrm>
            <a:off x="311700" y="1017725"/>
            <a:ext cx="6330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IDE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-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VisualCode Studio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Database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-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SQLite3 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User Interface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rage"/>
              <a:buChar char="-"/>
            </a:pPr>
            <a:r>
              <a:rPr lang="en" sz="1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Command lines</a:t>
            </a:r>
            <a:endParaRPr sz="1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hub:</a:t>
            </a:r>
            <a:endParaRPr/>
          </a:p>
        </p:txBody>
      </p:sp>
      <p:sp>
        <p:nvSpPr>
          <p:cNvPr id="153" name="Google Shape;153;p31"/>
          <p:cNvSpPr txBox="1"/>
          <p:nvPr/>
        </p:nvSpPr>
        <p:spPr>
          <a:xfrm>
            <a:off x="376525" y="1159750"/>
            <a:ext cx="72372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3"/>
              </a:rPr>
              <a:t>https://github.com/dalealabastro/CSE111_E.F.T_DATABASE</a:t>
            </a:r>
            <a:endParaRPr sz="21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-Multiple branches</a:t>
            </a:r>
            <a:endParaRPr sz="21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-UI-Working branch is the correct one</a:t>
            </a:r>
            <a:endParaRPr sz="21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